
<file path=[Content_Types].xml><?xml version="1.0" encoding="utf-8"?>
<Types xmlns="http://schemas.openxmlformats.org/package/2006/content-types">
  <Default Extension="png" ContentType="image/png"/>
  <Default Extension="tiff" ContentType="image/tif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8" r:id="rId3"/>
    <p:sldId id="325" r:id="rId5"/>
    <p:sldId id="324" r:id="rId6"/>
    <p:sldId id="334" r:id="rId7"/>
    <p:sldId id="335" r:id="rId8"/>
    <p:sldId id="336" r:id="rId9"/>
    <p:sldId id="337" r:id="rId10"/>
    <p:sldId id="341" r:id="rId11"/>
    <p:sldId id="353" r:id="rId12"/>
    <p:sldId id="352" r:id="rId13"/>
    <p:sldId id="342" r:id="rId14"/>
  </p:sldIdLst>
  <p:sldSz cx="24384000" cy="13716000"/>
  <p:notesSz cx="6858000" cy="9144000"/>
  <p:custDataLst>
    <p:tags r:id="rId19"/>
  </p:custData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3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tiff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1.tif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tags/tag3.xml><?xml version="1.0" encoding="utf-8"?>
<p:tagLst xmlns:p="http://schemas.openxmlformats.org/presentationml/2006/main">
  <p:tag name="KSO_WM_DOC_GUID" val="{6ff87a4e-b8eb-4156-b949-5b935bc3b313}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